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0" r:id="rId3"/>
    <p:sldId id="257" r:id="rId4"/>
    <p:sldId id="267" r:id="rId5"/>
    <p:sldId id="258" r:id="rId6"/>
    <p:sldId id="268" r:id="rId7"/>
    <p:sldId id="259" r:id="rId8"/>
    <p:sldId id="26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66" autoAdjust="0"/>
  </p:normalViewPr>
  <p:slideViewPr>
    <p:cSldViewPr>
      <p:cViewPr varScale="1">
        <p:scale>
          <a:sx n="57" d="100"/>
          <a:sy n="57" d="100"/>
        </p:scale>
        <p:origin x="4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711F1E66-CD57-1573-6E0E-67B5636FCAED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C2C9406-7FFF-B9DC-93D3-C7D0EBED685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330F6AD-C9A0-5E0D-F813-F93116AFC0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2429D-78C0-9B88-C9FA-7153D52B28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98D5E6D2-1685-4DC1-DFC5-33D4DBF98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EED993D-4A42-117E-11D7-BB8E4973C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7FD013E6-69F7-8873-0578-2EA19077F37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2767088-1696-53CD-B66D-49918E2048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E62268B-6BA7-B3FF-CE4B-5ABE54B0D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295C927C-4CFF-576A-70CA-F8F00890D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AEE4C54D-9DA7-0F2B-A8D0-D3FFC6FB2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78C5EF7B-4AFD-02D9-8B5B-FB475E683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FD24A309-0FEA-A9DF-2031-88DEA675E6C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CEAEA7CD-18E2-5B36-FAA3-D952A62903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37547827-3016-A450-4E18-8E74507D2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CF94CD1-0EEE-D472-7192-5A12C0A81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F5B404E5-2A5E-BBF6-CA36-7FDCC18D0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025BBD32-E05B-9410-136F-2C284D8D4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D4A19B29-9CAF-6350-675E-1910014FF88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A4B03930-96D4-15DD-8B45-BAF830C37D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F5145CF-D751-4595-09C4-13C83823E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036DD69F-6513-4FF6-B3A3-B0F3104B9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8058993D-754B-59AC-905B-3118B3801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B037EDC1-65C1-5A55-9C5A-63B00E055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21D698CC-8D3A-171F-FF36-F9D70CFD195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3EF20035-E5CA-B7AF-4DA3-F4EB2908E5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176036-5E9E-E80D-D8CB-84A579E47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C7A88-68E2-485F-BD67-31A508C00745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47201F-263E-FD44-5765-04190D282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418BC-1AEB-6CAF-55E7-1212AF700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BAC56-7E39-4EB4-B018-043FC8E7645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403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BF32D-B3F9-91D0-0999-D9EC2150C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CB04A-C575-4DBD-932C-22E78DE81AB8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EC236-FAB9-B48C-6942-67137E9D2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6D7AEA-6F29-EAB8-F1D8-CC31985E4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B6E78-D7E5-4D69-B6BF-E207DB3B015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487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E0557-9684-9359-631E-57BAD5CA9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DAFE1-A1C8-448E-A6D4-1EE018BB89F9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6BD54-4559-126A-B01E-35E4CCD22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822559-A381-C6AA-EF0B-4B411D302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D6140-30F0-43DF-B300-FE69B04BF4D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9541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ACC00-C69D-7D52-3F7B-CC2D3B218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4CAC1-7C41-4472-BE81-D4789A337885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D541CE-E44E-66FE-28C9-F81A6A811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0F7C0-4117-5350-AF04-27DB14E86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97E1B-398A-443C-82DA-889B154A0F1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9111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A47C51-B7D7-530C-0C99-75DC23A1C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CC40E-3064-4697-A47A-8AAC3EF7280B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E144DA-6E97-6550-EA3D-D28A65613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CB204-1AF6-E8A0-8140-3AA250B9E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779EE-9118-49BF-B638-0DE3EB46F04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8271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367E03-0DEA-A41F-65FB-87499345B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07782-1733-4026-BE3A-010CA1D5BD9D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4BFACD-FED0-BF4E-317B-708AE0FA3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DA10C1-EEA4-12CF-F156-207C4E106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F662B-73FB-4162-99C4-E7E3AF4EBAA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7803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7540BA4-3813-FA56-C750-49A5446FB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FA3AE-C96D-4416-B887-5F951884EB6F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3C1B4B-0848-C216-51BA-42154F1F5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C136F44-4B43-8220-131A-D011C1CFB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85F54-45DC-4CF4-979C-066A550F3DA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008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8A21B9D-727B-78C7-AC0A-D432F92B2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433F0-CBFB-4550-8252-A95F45E3B6C5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DB4E6D5-9712-AE9C-D4E6-E5F9A081B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1B3E96-56A5-73FB-7076-83FA7AFDE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093F-5CD8-46AA-8AF5-CDD01B863C1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3864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CA5DA9-C795-BBC6-F71E-6D3B0A101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0F815-5AA1-4258-AB5C-7A6A30A09F2C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EDD70F-5F33-FB97-11AD-EC079A268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DA07401-5B46-E7AC-7F3D-E339DF873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46A51-9CC7-4012-8BA4-A874C383BDB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7295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204F41-C5DB-9AC3-79BB-90F680FB0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6A893-F04A-435A-B6EB-3EB806CD25E7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A0DAEEB-BEBD-06E7-AA2B-831B1BF78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D6A333-961B-7947-23AB-4C091C915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42161-2ED3-4BD1-809F-CC1B3728E6B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49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6BCB74E-C9DB-CE41-18FE-A719B110C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CE098-D4F5-4E33-B2D0-93252B19D236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38DC1F-CCE9-4D54-350C-C7479B880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FAD22D-D0D4-4458-0AB8-50D68FB1E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824E0-0E36-48B2-A052-A42DA76F7B9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4314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3663C8F-87D5-287E-27CF-50DECF97BA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39D2581-5B7C-7EF7-A598-309B580C70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06462-8978-79BE-1584-BB326AA163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673E0B-35A6-450C-8F72-D2830A87487C}" type="datetimeFigureOut">
              <a:rPr lang="en-AU"/>
              <a:pPr>
                <a:defRPr/>
              </a:pPr>
              <a:t>18/05/2023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4DE09-DB1E-7384-E6DB-25B5BA50E1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E37F6-9A5E-701E-1A74-C7B561E471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AAE30B-CF1A-4F6A-8EE3-41F247C66DF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01329A0-BBF7-3EC1-B16C-1B4C0E6AA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E86AA0AF-05DD-0601-297B-E9D9B2F75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F3BB57FF-FFE3-9589-665C-73458A854A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84275" y="2169319"/>
            <a:ext cx="7772400" cy="2519362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000" dirty="0"/>
              <a:t>Verse 1</a:t>
            </a:r>
          </a:p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There is a name I love to hear,</a:t>
            </a:r>
            <a:br>
              <a:rPr lang="en-US" altLang="en-US" sz="4000" dirty="0"/>
            </a:br>
            <a:r>
              <a:rPr lang="en-US" altLang="en-US" sz="4000" dirty="0"/>
              <a:t>I love to sing its worth;</a:t>
            </a:r>
            <a:br>
              <a:rPr lang="en-US" altLang="en-US" sz="4000" dirty="0"/>
            </a:br>
            <a:r>
              <a:rPr lang="en-US" altLang="en-US" sz="4000" dirty="0"/>
              <a:t>It sounds like music in mine ear,</a:t>
            </a:r>
            <a:br>
              <a:rPr lang="en-US" altLang="en-US" sz="4000" dirty="0"/>
            </a:br>
            <a:r>
              <a:rPr lang="en-US" altLang="en-US" sz="4000" dirty="0"/>
              <a:t>The sweetest name on earth.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6DB355E-1E50-29BC-CB73-D8403FE70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143000"/>
            <a:ext cx="8359775" cy="9842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br>
              <a:rPr lang="en-US" altLang="en-US" sz="1800" i="1"/>
            </a:br>
            <a:endParaRPr lang="en-US" altLang="en-US" sz="4000" b="1"/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D8AAD14B-1DE2-AFAF-8B00-D21A6361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5775" y="549275"/>
            <a:ext cx="1060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2400">
                <a:solidFill>
                  <a:schemeClr val="bg1"/>
                </a:solidFill>
              </a:rPr>
              <a:t>Chorus</a:t>
            </a:r>
          </a:p>
        </p:txBody>
      </p:sp>
      <p:sp>
        <p:nvSpPr>
          <p:cNvPr id="5124" name="Subtitle 2">
            <a:extLst>
              <a:ext uri="{FF2B5EF4-FFF2-40B4-BE49-F238E27FC236}">
                <a16:creationId xmlns:a16="http://schemas.microsoft.com/office/drawing/2014/main" id="{D4AA7EEF-0592-B9D0-CBD7-3A21D357FC5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5781"/>
            <a:ext cx="9144000" cy="3246437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AU" altLang="en-US" sz="2800" dirty="0"/>
              <a:t>Chorus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 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 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The sweetest name on earth.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39E45FD-14AA-AF1E-9597-C7C92F822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D19C2BF2-278D-D34F-6243-9BBA4BC0D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4C7083C9-0748-78D4-5B61-A9CB941651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881187"/>
            <a:ext cx="8134350" cy="3095625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400" dirty="0"/>
              <a:t>Verse 2</a:t>
            </a:r>
          </a:p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It tells me of a </a:t>
            </a:r>
            <a:r>
              <a:rPr lang="en-US" altLang="en-US" sz="4000" dirty="0" err="1"/>
              <a:t>Saviour's</a:t>
            </a:r>
            <a:r>
              <a:rPr lang="en-US" altLang="en-US" sz="4000" dirty="0"/>
              <a:t> love,</a:t>
            </a:r>
            <a:br>
              <a:rPr lang="en-US" altLang="en-US" sz="4000" dirty="0"/>
            </a:br>
            <a:r>
              <a:rPr lang="en-US" altLang="en-US" sz="4000" dirty="0"/>
              <a:t>Who gave his life for me,</a:t>
            </a:r>
            <a:br>
              <a:rPr lang="en-US" altLang="en-US" sz="4000" dirty="0"/>
            </a:br>
            <a:r>
              <a:rPr lang="en-US" altLang="en-US" sz="4000" dirty="0"/>
              <a:t>That I, and all who come to him,</a:t>
            </a:r>
            <a:br>
              <a:rPr lang="en-US" altLang="en-US" sz="4000" dirty="0"/>
            </a:br>
            <a:r>
              <a:rPr lang="en-US" altLang="en-US" sz="4000" dirty="0"/>
              <a:t>From sin may be set free.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844BCF5-74D5-F1ED-2CAF-D28F17474E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143000"/>
            <a:ext cx="8359775" cy="9842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br>
              <a:rPr lang="en-US" altLang="en-US" sz="1800" i="1"/>
            </a:br>
            <a:endParaRPr lang="en-US" altLang="en-US" sz="4000" b="1"/>
          </a:p>
        </p:txBody>
      </p:sp>
      <p:sp>
        <p:nvSpPr>
          <p:cNvPr id="8195" name="Rectangle 1">
            <a:extLst>
              <a:ext uri="{FF2B5EF4-FFF2-40B4-BE49-F238E27FC236}">
                <a16:creationId xmlns:a16="http://schemas.microsoft.com/office/drawing/2014/main" id="{A18A228C-BA8D-3145-0386-78115AE8B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5775" y="549275"/>
            <a:ext cx="1060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2400">
                <a:solidFill>
                  <a:schemeClr val="bg1"/>
                </a:solidFill>
              </a:rPr>
              <a:t>Chorus</a:t>
            </a:r>
          </a:p>
        </p:txBody>
      </p:sp>
      <p:sp>
        <p:nvSpPr>
          <p:cNvPr id="8196" name="Subtitle 2">
            <a:extLst>
              <a:ext uri="{FF2B5EF4-FFF2-40B4-BE49-F238E27FC236}">
                <a16:creationId xmlns:a16="http://schemas.microsoft.com/office/drawing/2014/main" id="{D31B3F73-CB57-C7B7-661D-B357355A38D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5781"/>
            <a:ext cx="9144000" cy="3246437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AU" altLang="en-US" sz="2800" dirty="0"/>
              <a:t>Chorus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 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 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The sweetest name on earth.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0D192F8-3AF7-B051-40C8-DBBC1B62F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B094BD9-D298-26C1-FF53-7E7C868D8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7D0A686D-BF4B-C03B-C132-08FCEEADE0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804987"/>
            <a:ext cx="8458200" cy="3248025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dirty="0"/>
              <a:t>Verse 3</a:t>
            </a:r>
          </a:p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Jesus, the name I love so well,</a:t>
            </a:r>
            <a:br>
              <a:rPr lang="en-US" altLang="en-US" sz="4000" dirty="0"/>
            </a:br>
            <a:r>
              <a:rPr lang="en-US" altLang="en-US" sz="4000" dirty="0"/>
              <a:t>The name I love to hear;</a:t>
            </a:r>
            <a:br>
              <a:rPr lang="en-US" altLang="en-US" sz="4000" dirty="0"/>
            </a:br>
            <a:r>
              <a:rPr lang="en-US" altLang="en-US" sz="4000" dirty="0"/>
              <a:t>No saint on earth its worth can tell,</a:t>
            </a:r>
            <a:br>
              <a:rPr lang="en-US" altLang="en-US" sz="4000" dirty="0"/>
            </a:br>
            <a:r>
              <a:rPr lang="en-US" altLang="en-US" sz="4000" dirty="0"/>
              <a:t>No heart conceive how dear.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BD44415-6910-B5BD-3B37-800862F9E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143000"/>
            <a:ext cx="8359775" cy="9842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br>
              <a:rPr lang="en-US" altLang="en-US" sz="1800" i="1"/>
            </a:br>
            <a:endParaRPr lang="en-US" altLang="en-US" sz="4000" b="1"/>
          </a:p>
        </p:txBody>
      </p:sp>
      <p:sp>
        <p:nvSpPr>
          <p:cNvPr id="11267" name="Rectangle 1">
            <a:extLst>
              <a:ext uri="{FF2B5EF4-FFF2-40B4-BE49-F238E27FC236}">
                <a16:creationId xmlns:a16="http://schemas.microsoft.com/office/drawing/2014/main" id="{1EAE0899-A81A-D760-FCA4-E0E7CC9F1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5775" y="549275"/>
            <a:ext cx="1060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2400">
                <a:solidFill>
                  <a:schemeClr val="bg1"/>
                </a:solidFill>
              </a:rPr>
              <a:t>Chorus</a:t>
            </a:r>
          </a:p>
        </p:txBody>
      </p:sp>
      <p:sp>
        <p:nvSpPr>
          <p:cNvPr id="11268" name="Subtitle 2">
            <a:extLst>
              <a:ext uri="{FF2B5EF4-FFF2-40B4-BE49-F238E27FC236}">
                <a16:creationId xmlns:a16="http://schemas.microsoft.com/office/drawing/2014/main" id="{2D201928-AE58-9578-726D-A708A66EB8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16832"/>
            <a:ext cx="9144000" cy="3246437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AU" altLang="en-US" sz="2800" dirty="0"/>
              <a:t>Chorus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 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 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The sweetest name on earth.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2198AF82-1794-FD5A-2698-51801FB0F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764E28A9-21B2-0DC7-C1BA-E9DCA507C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2292" name="Rectangle 5">
            <a:extLst>
              <a:ext uri="{FF2B5EF4-FFF2-40B4-BE49-F238E27FC236}">
                <a16:creationId xmlns:a16="http://schemas.microsoft.com/office/drawing/2014/main" id="{2AB48E59-A7AB-8563-3A5B-5DD9589A2B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9356" y="1772642"/>
            <a:ext cx="9793288" cy="3312715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000" dirty="0"/>
              <a:t>Verse 4</a:t>
            </a:r>
          </a:p>
          <a:p>
            <a:pPr marL="0" indent="0" algn="ctr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In Heaven with all </a:t>
            </a:r>
            <a:br>
              <a:rPr lang="en-US" altLang="en-US" sz="4000" dirty="0"/>
            </a:br>
            <a:r>
              <a:rPr lang="en-US" altLang="en-US" sz="4000" dirty="0"/>
              <a:t>the blood-bought throng,</a:t>
            </a:r>
            <a:br>
              <a:rPr lang="en-US" altLang="en-US" sz="4000" dirty="0"/>
            </a:br>
            <a:r>
              <a:rPr lang="en-US" altLang="en-US" sz="4000" dirty="0"/>
              <a:t>From sin and sorrow free,</a:t>
            </a:r>
            <a:br>
              <a:rPr lang="en-US" altLang="en-US" sz="4000" dirty="0"/>
            </a:br>
            <a:r>
              <a:rPr lang="en-US" altLang="en-US" sz="4000" dirty="0"/>
              <a:t>I'll sing the new eternal song</a:t>
            </a:r>
            <a:br>
              <a:rPr lang="en-US" altLang="en-US" sz="4000" dirty="0"/>
            </a:br>
            <a:r>
              <a:rPr lang="en-US" altLang="en-US" sz="4000" dirty="0"/>
              <a:t>Of Jesus' love to me.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EF8036E-8069-15F9-2F5B-48BE0585D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143000"/>
            <a:ext cx="8359775" cy="9842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br>
              <a:rPr lang="en-US" altLang="en-US" sz="1800" i="1"/>
            </a:br>
            <a:endParaRPr lang="en-US" altLang="en-US" sz="4000" b="1"/>
          </a:p>
        </p:txBody>
      </p:sp>
      <p:sp>
        <p:nvSpPr>
          <p:cNvPr id="14339" name="Rectangle 1">
            <a:extLst>
              <a:ext uri="{FF2B5EF4-FFF2-40B4-BE49-F238E27FC236}">
                <a16:creationId xmlns:a16="http://schemas.microsoft.com/office/drawing/2014/main" id="{7BAF2B75-3ADC-385B-44E5-2068ADE62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5775" y="549275"/>
            <a:ext cx="1060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2400">
                <a:solidFill>
                  <a:schemeClr val="bg1"/>
                </a:solidFill>
              </a:rPr>
              <a:t>Chorus</a:t>
            </a:r>
          </a:p>
        </p:txBody>
      </p:sp>
      <p:sp>
        <p:nvSpPr>
          <p:cNvPr id="14340" name="Subtitle 2">
            <a:extLst>
              <a:ext uri="{FF2B5EF4-FFF2-40B4-BE49-F238E27FC236}">
                <a16:creationId xmlns:a16="http://schemas.microsoft.com/office/drawing/2014/main" id="{FA9CEF68-87DC-2585-BF3C-F3BB45943B8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5781"/>
            <a:ext cx="9144000" cy="3246437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AU" altLang="en-US" sz="2800" dirty="0"/>
              <a:t>Chorus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 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O how I love the Saviour's name! </a:t>
            </a:r>
          </a:p>
          <a:p>
            <a:pPr>
              <a:spcBef>
                <a:spcPts val="600"/>
              </a:spcBef>
            </a:pPr>
            <a:r>
              <a:rPr lang="en-AU" altLang="en-US" sz="4000" dirty="0"/>
              <a:t>The sweetest name on earth.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3A9278-73EC-6694-E0E1-03D7E8374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740400"/>
            <a:ext cx="56451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dirty="0">
                <a:latin typeface="akagi_probook"/>
              </a:rPr>
              <a:t>CCLI Song # 2648613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dirty="0">
                <a:latin typeface="akagi_probook"/>
              </a:rPr>
              <a:t>Frederick Whitfield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200" dirty="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i="1" dirty="0">
                <a:latin typeface="akagi_probook"/>
              </a:rPr>
              <a:t>For use solely with the </a:t>
            </a:r>
            <a:r>
              <a:rPr lang="en-AU" altLang="en-US" sz="1200" i="1" dirty="0" err="1">
                <a:latin typeface="akagi_probook"/>
              </a:rPr>
              <a:t>SongSelect</a:t>
            </a:r>
            <a:r>
              <a:rPr lang="en-AU" altLang="en-US" sz="1200" i="1" dirty="0">
                <a:latin typeface="akagi_probook"/>
              </a:rPr>
              <a:t>® </a:t>
            </a:r>
            <a:r>
              <a:rPr lang="en-AU" altLang="en-US" sz="1200" i="1" dirty="0">
                <a:latin typeface="akagi_probook"/>
                <a:hlinkClick r:id="rId2"/>
              </a:rPr>
              <a:t>Terms of Use</a:t>
            </a:r>
            <a:r>
              <a:rPr lang="en-AU" altLang="en-US" sz="1200" i="1" dirty="0">
                <a:latin typeface="akagi_probook"/>
              </a:rPr>
              <a:t>. All rights reserved. </a:t>
            </a:r>
            <a:r>
              <a:rPr lang="en-AU" altLang="en-US" sz="1200" i="1" dirty="0">
                <a:latin typeface="akagi_probook"/>
                <a:hlinkClick r:id="rId3"/>
              </a:rPr>
              <a:t>www.ccli.com</a:t>
            </a:r>
            <a:endParaRPr lang="en-AU" altLang="en-US" sz="12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308</Words>
  <Application>Microsoft Office PowerPoint</Application>
  <PresentationFormat>Widescreen</PresentationFormat>
  <Paragraphs>45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69.</dc:title>
  <dc:creator>Brian Pratt</dc:creator>
  <cp:lastModifiedBy>Narelle Wheaton</cp:lastModifiedBy>
  <cp:revision>6</cp:revision>
  <dcterms:created xsi:type="dcterms:W3CDTF">1998-09-22T07:38:28Z</dcterms:created>
  <dcterms:modified xsi:type="dcterms:W3CDTF">2023-05-18T05:37:36Z</dcterms:modified>
</cp:coreProperties>
</file>